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e255407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e255407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3955c960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3955c960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3955c960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3955c960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3955c960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3955c960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99200" y="331897"/>
            <a:ext cx="8041800" cy="3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</a:t>
            </a: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 Camera </a:t>
            </a: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</a:t>
            </a: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253000" y="3319350"/>
            <a:ext cx="50835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52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8964" y="119825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16200" y="216200"/>
            <a:ext cx="1297200" cy="44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Start with three pieces of cardboard each 12 in. long and 6 in wide. Fold 1 in wide tabes along the long sides of all three pieces. Cut a centered 1.5 in square hole in the center of one piece.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Dimensions can be adjusted to fit available cardboard.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5050" y="215600"/>
            <a:ext cx="361390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16200" y="216200"/>
            <a:ext cx="22701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Use glue (I used hot glue), tape or staples to assemble the document camera as seen on the right. The build is finished.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6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4625" y="152400"/>
            <a:ext cx="361390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216200" y="216200"/>
            <a:ext cx="1297200" cy="44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completed document camera can hold a range of smartphones and tablets in different positions.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On-screen Show (16:9)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Stephanie Harmon</cp:lastModifiedBy>
  <cp:revision>1</cp:revision>
  <dcterms:modified xsi:type="dcterms:W3CDTF">2020-05-01T09:26:35Z</dcterms:modified>
</cp:coreProperties>
</file>