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29c05efab_3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29c05efab_3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2409a79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2409a79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2409a795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2409a795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2409a795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2409a795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2d5600c2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2d5600c2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2409a795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2409a795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2409a795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2409a795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2409a795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2409a795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29c05efa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29c05ef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Making a Water Drop Microscope </a:t>
            </a:r>
            <a:endParaRPr>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311700" y="2834125"/>
            <a:ext cx="8520600" cy="103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Materials: Clear Plastic, Glue, Rubber bands, Scissors, </a:t>
            </a:r>
            <a:endParaRPr>
              <a:latin typeface="Times New Roman"/>
              <a:ea typeface="Times New Roman"/>
              <a:cs typeface="Times New Roman"/>
              <a:sym typeface="Times New Roman"/>
            </a:endParaRPr>
          </a:p>
          <a:p>
            <a:pPr marL="0" lvl="0" indent="0" algn="ctr" rtl="0">
              <a:spcBef>
                <a:spcPts val="0"/>
              </a:spcBef>
              <a:spcAft>
                <a:spcPts val="0"/>
              </a:spcAft>
              <a:buNone/>
            </a:pPr>
            <a:r>
              <a:rPr lang="en">
                <a:latin typeface="Times New Roman"/>
                <a:ea typeface="Times New Roman"/>
                <a:cs typeface="Times New Roman"/>
                <a:sym typeface="Times New Roman"/>
              </a:rPr>
              <a:t>(optional tape, hole punch, drill, knife)</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3259900" y="92208"/>
            <a:ext cx="2688074" cy="2016040"/>
          </a:xfrm>
          <a:prstGeom prst="rect">
            <a:avLst/>
          </a:prstGeom>
          <a:noFill/>
          <a:ln>
            <a:noFill/>
          </a:ln>
        </p:spPr>
      </p:pic>
      <p:pic>
        <p:nvPicPr>
          <p:cNvPr id="111" name="Google Shape;111;p22"/>
          <p:cNvPicPr preferRelativeResize="0"/>
          <p:nvPr/>
        </p:nvPicPr>
        <p:blipFill>
          <a:blip r:embed="rId4">
            <a:alphaModFix/>
          </a:blip>
          <a:stretch>
            <a:fillRect/>
          </a:stretch>
        </p:blipFill>
        <p:spPr>
          <a:xfrm>
            <a:off x="443798" y="2755325"/>
            <a:ext cx="2944751" cy="2208563"/>
          </a:xfrm>
          <a:prstGeom prst="rect">
            <a:avLst/>
          </a:prstGeom>
          <a:noFill/>
          <a:ln>
            <a:noFill/>
          </a:ln>
        </p:spPr>
      </p:pic>
      <p:pic>
        <p:nvPicPr>
          <p:cNvPr id="112" name="Google Shape;112;p22"/>
          <p:cNvPicPr preferRelativeResize="0"/>
          <p:nvPr/>
        </p:nvPicPr>
        <p:blipFill>
          <a:blip r:embed="rId5">
            <a:alphaModFix/>
          </a:blip>
          <a:stretch>
            <a:fillRect/>
          </a:stretch>
        </p:blipFill>
        <p:spPr>
          <a:xfrm>
            <a:off x="6046848" y="152400"/>
            <a:ext cx="2944751" cy="2208563"/>
          </a:xfrm>
          <a:prstGeom prst="rect">
            <a:avLst/>
          </a:prstGeom>
          <a:noFill/>
          <a:ln>
            <a:noFill/>
          </a:ln>
        </p:spPr>
      </p:pic>
      <p:pic>
        <p:nvPicPr>
          <p:cNvPr id="113" name="Google Shape;113;p22"/>
          <p:cNvPicPr preferRelativeResize="0"/>
          <p:nvPr/>
        </p:nvPicPr>
        <p:blipFill>
          <a:blip r:embed="rId6">
            <a:alphaModFix/>
          </a:blip>
          <a:stretch>
            <a:fillRect/>
          </a:stretch>
        </p:blipFill>
        <p:spPr>
          <a:xfrm>
            <a:off x="1266933" y="92198"/>
            <a:ext cx="1894096" cy="2016049"/>
          </a:xfrm>
          <a:prstGeom prst="rect">
            <a:avLst/>
          </a:prstGeom>
          <a:noFill/>
          <a:ln>
            <a:noFill/>
          </a:ln>
        </p:spPr>
      </p:pic>
      <p:pic>
        <p:nvPicPr>
          <p:cNvPr id="114" name="Google Shape;114;p22"/>
          <p:cNvPicPr preferRelativeResize="0"/>
          <p:nvPr/>
        </p:nvPicPr>
        <p:blipFill>
          <a:blip r:embed="rId7">
            <a:alphaModFix/>
          </a:blip>
          <a:stretch>
            <a:fillRect/>
          </a:stretch>
        </p:blipFill>
        <p:spPr>
          <a:xfrm>
            <a:off x="6046848" y="2754138"/>
            <a:ext cx="2944751" cy="2208563"/>
          </a:xfrm>
          <a:prstGeom prst="rect">
            <a:avLst/>
          </a:prstGeom>
          <a:noFill/>
          <a:ln>
            <a:noFill/>
          </a:ln>
        </p:spPr>
      </p:pic>
      <p:pic>
        <p:nvPicPr>
          <p:cNvPr id="115" name="Google Shape;115;p22"/>
          <p:cNvPicPr preferRelativeResize="0"/>
          <p:nvPr/>
        </p:nvPicPr>
        <p:blipFill>
          <a:blip r:embed="rId8">
            <a:alphaModFix/>
          </a:blip>
          <a:stretch>
            <a:fillRect/>
          </a:stretch>
        </p:blipFill>
        <p:spPr>
          <a:xfrm>
            <a:off x="3685875" y="2755325"/>
            <a:ext cx="2208576" cy="2208576"/>
          </a:xfrm>
          <a:prstGeom prst="rect">
            <a:avLst/>
          </a:prstGeom>
          <a:noFill/>
          <a:ln>
            <a:noFill/>
          </a:ln>
        </p:spPr>
      </p:pic>
      <p:sp>
        <p:nvSpPr>
          <p:cNvPr id="116" name="Google Shape;116;p22"/>
          <p:cNvSpPr txBox="1"/>
          <p:nvPr/>
        </p:nvSpPr>
        <p:spPr>
          <a:xfrm>
            <a:off x="1565800" y="2171150"/>
            <a:ext cx="18942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Sample Images</a:t>
            </a:r>
            <a:endParaRPr sz="18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4700325" y="152400"/>
            <a:ext cx="4137177" cy="4838698"/>
          </a:xfrm>
          <a:prstGeom prst="rect">
            <a:avLst/>
          </a:prstGeom>
          <a:noFill/>
          <a:ln>
            <a:noFill/>
          </a:ln>
        </p:spPr>
      </p:pic>
      <p:sp>
        <p:nvSpPr>
          <p:cNvPr id="61" name="Google Shape;61;p14"/>
          <p:cNvSpPr txBox="1"/>
          <p:nvPr/>
        </p:nvSpPr>
        <p:spPr>
          <a:xfrm>
            <a:off x="235175" y="301500"/>
            <a:ext cx="3901200" cy="3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Step 1</a:t>
            </a:r>
            <a:endParaRPr b="1">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Scavenge some thin, stiff, clear plastic of the type used to make soda bottles, clear fruit and vegetable boxes or containers for a “blister pack” packages. Cut from this material two rectangles. The first should be approximately 1 in square. The second be about 1 in by .5 in. These dimensions are approximate.</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You might want to trim the sharp corners from the pieces.</a:t>
            </a:r>
            <a:endParaRPr>
              <a:latin typeface="Times New Roman"/>
              <a:ea typeface="Times New Roman"/>
              <a:cs typeface="Times New Roman"/>
              <a:sym typeface="Times New Roman"/>
            </a:endParaRPr>
          </a:p>
        </p:txBody>
      </p:sp>
      <p:pic>
        <p:nvPicPr>
          <p:cNvPr id="62" name="Google Shape;62;p14"/>
          <p:cNvPicPr preferRelativeResize="0"/>
          <p:nvPr/>
        </p:nvPicPr>
        <p:blipFill>
          <a:blip r:embed="rId4">
            <a:alphaModFix/>
          </a:blip>
          <a:stretch>
            <a:fillRect/>
          </a:stretch>
        </p:blipFill>
        <p:spPr>
          <a:xfrm rot="5400000">
            <a:off x="522186" y="2625012"/>
            <a:ext cx="2028076" cy="2704101"/>
          </a:xfrm>
          <a:prstGeom prst="rect">
            <a:avLst/>
          </a:prstGeom>
          <a:noFill/>
          <a:ln>
            <a:noFill/>
          </a:ln>
        </p:spPr>
      </p:pic>
      <p:pic>
        <p:nvPicPr>
          <p:cNvPr id="63" name="Google Shape;63;p14"/>
          <p:cNvPicPr preferRelativeResize="0"/>
          <p:nvPr/>
        </p:nvPicPr>
        <p:blipFill>
          <a:blip r:embed="rId5">
            <a:alphaModFix/>
          </a:blip>
          <a:stretch>
            <a:fillRect/>
          </a:stretch>
        </p:blipFill>
        <p:spPr>
          <a:xfrm>
            <a:off x="3060025" y="2749675"/>
            <a:ext cx="1511976" cy="2241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4767775" y="152400"/>
            <a:ext cx="4207724" cy="4838702"/>
          </a:xfrm>
          <a:prstGeom prst="rect">
            <a:avLst/>
          </a:prstGeom>
          <a:noFill/>
          <a:ln>
            <a:noFill/>
          </a:ln>
        </p:spPr>
      </p:pic>
      <p:sp>
        <p:nvSpPr>
          <p:cNvPr id="69" name="Google Shape;69;p15"/>
          <p:cNvSpPr txBox="1"/>
          <p:nvPr/>
        </p:nvSpPr>
        <p:spPr>
          <a:xfrm>
            <a:off x="235175" y="301500"/>
            <a:ext cx="3901200" cy="3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Step 2</a:t>
            </a:r>
            <a:endParaRPr b="1">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Create an approximately ¼ in centered hole in the smaller piece. This can be done with a hole punch, drill or other means. The hole should be as round as possible.</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5422975" y="152400"/>
            <a:ext cx="3427650" cy="4838699"/>
          </a:xfrm>
          <a:prstGeom prst="rect">
            <a:avLst/>
          </a:prstGeom>
          <a:noFill/>
          <a:ln>
            <a:noFill/>
          </a:ln>
        </p:spPr>
      </p:pic>
      <p:sp>
        <p:nvSpPr>
          <p:cNvPr id="75" name="Google Shape;75;p16"/>
          <p:cNvSpPr txBox="1"/>
          <p:nvPr/>
        </p:nvSpPr>
        <p:spPr>
          <a:xfrm>
            <a:off x="235175" y="301500"/>
            <a:ext cx="3901200" cy="3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Step 3</a:t>
            </a:r>
            <a:endParaRPr b="1">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Using glue, tape or even staples attach the small piece to the larger. As seen in the image to the left the long edge of the smaller piece should be flush with one edge of the large piece. The plastic under the hole should be clear of any obstructions or glue. The microscope is complete!</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p:nvPr/>
        </p:nvSpPr>
        <p:spPr>
          <a:xfrm>
            <a:off x="235175" y="301500"/>
            <a:ext cx="3901200" cy="11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Options</a:t>
            </a:r>
            <a:endParaRPr b="1">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The small plastic piece with hole can be replaced with a washer. Just glue it in place.</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pic>
        <p:nvPicPr>
          <p:cNvPr id="81" name="Google Shape;81;p17"/>
          <p:cNvPicPr preferRelativeResize="0"/>
          <p:nvPr/>
        </p:nvPicPr>
        <p:blipFill>
          <a:blip r:embed="rId3">
            <a:alphaModFix/>
          </a:blip>
          <a:stretch>
            <a:fillRect/>
          </a:stretch>
        </p:blipFill>
        <p:spPr>
          <a:xfrm>
            <a:off x="4288775" y="152400"/>
            <a:ext cx="4702826" cy="3890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p:nvPr/>
        </p:nvSpPr>
        <p:spPr>
          <a:xfrm>
            <a:off x="235175" y="301500"/>
            <a:ext cx="2930400" cy="3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Step 4</a:t>
            </a:r>
            <a:endParaRPr b="1">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Use a dropper, a straw or a wet finger to place a drop of water into the hole. The drop should fill the hole.. The drop should have a uniform curve as seen in the image to the right.</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pic>
        <p:nvPicPr>
          <p:cNvPr id="87" name="Google Shape;87;p18"/>
          <p:cNvPicPr preferRelativeResize="0"/>
          <p:nvPr/>
        </p:nvPicPr>
        <p:blipFill>
          <a:blip r:embed="rId3">
            <a:alphaModFix/>
          </a:blip>
          <a:stretch>
            <a:fillRect/>
          </a:stretch>
        </p:blipFill>
        <p:spPr>
          <a:xfrm>
            <a:off x="4160750" y="152400"/>
            <a:ext cx="4328626" cy="48386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4035475" y="152400"/>
            <a:ext cx="4966274" cy="4838700"/>
          </a:xfrm>
          <a:prstGeom prst="rect">
            <a:avLst/>
          </a:prstGeom>
          <a:noFill/>
          <a:ln>
            <a:noFill/>
          </a:ln>
        </p:spPr>
      </p:pic>
      <p:sp>
        <p:nvSpPr>
          <p:cNvPr id="93" name="Google Shape;93;p19"/>
          <p:cNvSpPr txBox="1"/>
          <p:nvPr/>
        </p:nvSpPr>
        <p:spPr>
          <a:xfrm>
            <a:off x="235175" y="301500"/>
            <a:ext cx="3292200" cy="3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Step 5</a:t>
            </a:r>
            <a:endParaRPr b="1">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Place your microscope on the back of a smartphone or tablet. Attach the microscope with a rubber band or a little tape. Center the water drop lens on the camera lens.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If you find it hard to center the water drop trim the microscope.</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2782875" y="152400"/>
            <a:ext cx="6229477" cy="4838698"/>
          </a:xfrm>
          <a:prstGeom prst="rect">
            <a:avLst/>
          </a:prstGeom>
          <a:noFill/>
          <a:ln>
            <a:noFill/>
          </a:ln>
        </p:spPr>
      </p:pic>
      <p:sp>
        <p:nvSpPr>
          <p:cNvPr id="99" name="Google Shape;99;p20"/>
          <p:cNvSpPr txBox="1"/>
          <p:nvPr/>
        </p:nvSpPr>
        <p:spPr>
          <a:xfrm>
            <a:off x="235175" y="301500"/>
            <a:ext cx="2303400" cy="3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Step 6</a:t>
            </a:r>
            <a:endParaRPr b="1">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Turn the smartphone over so the lens is facing down. The flp should be smooth and quick. Adhesion will keep the drop on the microscope.  Then turn on the camera function.</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2782875" y="152400"/>
            <a:ext cx="6229477" cy="4838698"/>
          </a:xfrm>
          <a:prstGeom prst="rect">
            <a:avLst/>
          </a:prstGeom>
          <a:noFill/>
          <a:ln>
            <a:noFill/>
          </a:ln>
        </p:spPr>
      </p:pic>
      <p:sp>
        <p:nvSpPr>
          <p:cNvPr id="105" name="Google Shape;105;p21"/>
          <p:cNvSpPr txBox="1"/>
          <p:nvPr/>
        </p:nvSpPr>
        <p:spPr>
          <a:xfrm>
            <a:off x="235175" y="301500"/>
            <a:ext cx="2303400" cy="3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Step 7</a:t>
            </a:r>
            <a:endParaRPr b="1">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All microscopes need to be VERY close to what they are examining to get a focused image. Tes the microscope be bringing it close to an object like a coin, piece of cloth, or sharpened pencil to test how it works. Close means less than ½ in in most cases. Move the smartphone till you get a focused image.</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On-screen Show (16:9)</PresentationFormat>
  <Paragraphs>29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Simple Light</vt:lpstr>
      <vt:lpstr>Making a Water Drop Microscope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Water Drop Microscope </dc:title>
  <cp:lastModifiedBy>Stephanie Harmon</cp:lastModifiedBy>
  <cp:revision>1</cp:revision>
  <dcterms:modified xsi:type="dcterms:W3CDTF">2020-05-01T09:25:54Z</dcterms:modified>
</cp:coreProperties>
</file>